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"/>
  </p:handout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B96D"/>
    <a:srgbClr val="F5C1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D506C8-A7F8-46F6-8888-0264E47EDB70}" v="49" dt="2025-10-22T20:47:41.1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handoutView">
  <p:normalViewPr>
    <p:restoredLeft sz="14159" autoAdjust="0"/>
    <p:restoredTop sz="94660"/>
  </p:normalViewPr>
  <p:slideViewPr>
    <p:cSldViewPr snapToGrid="0">
      <p:cViewPr>
        <p:scale>
          <a:sx n="75" d="100"/>
          <a:sy n="75" d="100"/>
        </p:scale>
        <p:origin x="941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handoutMaster" Target="handoutMasters/handout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 Cox" userId="9376f276357bfffd" providerId="LiveId" clId="{D6A38ECA-CFFF-4F81-A50A-FF406F190B2A}"/>
    <pc:docChg chg="custSel modSld modMainMaster modHandout">
      <pc:chgData name="Stan Cox" userId="9376f276357bfffd" providerId="LiveId" clId="{D6A38ECA-CFFF-4F81-A50A-FF406F190B2A}" dt="2025-10-22T20:50:19.136" v="461" actId="14100"/>
      <pc:docMkLst>
        <pc:docMk/>
      </pc:docMkLst>
      <pc:sldChg chg="modTransition setBg">
        <pc:chgData name="Stan Cox" userId="9376f276357bfffd" providerId="LiveId" clId="{D6A38ECA-CFFF-4F81-A50A-FF406F190B2A}" dt="2025-10-22T20:43:31.941" v="284"/>
        <pc:sldMkLst>
          <pc:docMk/>
          <pc:sldMk cId="1994874187" sldId="256"/>
        </pc:sldMkLst>
      </pc:sldChg>
      <pc:sldChg chg="delSp modSp mod modTransition setBg modAnim">
        <pc:chgData name="Stan Cox" userId="9376f276357bfffd" providerId="LiveId" clId="{D6A38ECA-CFFF-4F81-A50A-FF406F190B2A}" dt="2025-10-22T20:47:41.140" v="304"/>
        <pc:sldMkLst>
          <pc:docMk/>
          <pc:sldMk cId="1272972220" sldId="257"/>
        </pc:sldMkLst>
        <pc:spChg chg="mod">
          <ac:chgData name="Stan Cox" userId="9376f276357bfffd" providerId="LiveId" clId="{D6A38ECA-CFFF-4F81-A50A-FF406F190B2A}" dt="2025-10-22T20:06:57.878" v="145" actId="20577"/>
          <ac:spMkLst>
            <pc:docMk/>
            <pc:sldMk cId="1272972220" sldId="257"/>
            <ac:spMk id="5" creationId="{DB9E72E0-DD0B-0ACB-315A-ED4F684C6F66}"/>
          </ac:spMkLst>
        </pc:spChg>
        <pc:spChg chg="mod">
          <ac:chgData name="Stan Cox" userId="9376f276357bfffd" providerId="LiveId" clId="{D6A38ECA-CFFF-4F81-A50A-FF406F190B2A}" dt="2025-10-22T20:35:46.031" v="266" actId="20577"/>
          <ac:spMkLst>
            <pc:docMk/>
            <pc:sldMk cId="1272972220" sldId="257"/>
            <ac:spMk id="6" creationId="{789E5437-3186-47AE-64E8-5832288877F3}"/>
          </ac:spMkLst>
        </pc:spChg>
        <pc:picChg chg="del">
          <ac:chgData name="Stan Cox" userId="9376f276357bfffd" providerId="LiveId" clId="{D6A38ECA-CFFF-4F81-A50A-FF406F190B2A}" dt="2025-10-22T20:44:37.084" v="285" actId="21"/>
          <ac:picMkLst>
            <pc:docMk/>
            <pc:sldMk cId="1272972220" sldId="257"/>
            <ac:picMk id="3" creationId="{D2A5151B-AF54-EADD-21EC-84964835AE3D}"/>
          </ac:picMkLst>
        </pc:picChg>
      </pc:sldChg>
      <pc:sldChg chg="modTransition setBg">
        <pc:chgData name="Stan Cox" userId="9376f276357bfffd" providerId="LiveId" clId="{D6A38ECA-CFFF-4F81-A50A-FF406F190B2A}" dt="2025-10-22T20:43:31.941" v="284"/>
        <pc:sldMkLst>
          <pc:docMk/>
          <pc:sldMk cId="821977023" sldId="258"/>
        </pc:sldMkLst>
      </pc:sldChg>
      <pc:sldMasterChg chg="setBg modSldLayout">
        <pc:chgData name="Stan Cox" userId="9376f276357bfffd" providerId="LiveId" clId="{D6A38ECA-CFFF-4F81-A50A-FF406F190B2A}" dt="2025-10-22T19:24:16.854" v="1"/>
        <pc:sldMasterMkLst>
          <pc:docMk/>
          <pc:sldMasterMk cId="1938573875" sldId="2147483648"/>
        </pc:sldMasterMkLst>
        <pc:sldLayoutChg chg="setBg">
          <pc:chgData name="Stan Cox" userId="9376f276357bfffd" providerId="LiveId" clId="{D6A38ECA-CFFF-4F81-A50A-FF406F190B2A}" dt="2025-10-22T19:24:16.854" v="1"/>
          <pc:sldLayoutMkLst>
            <pc:docMk/>
            <pc:sldMasterMk cId="1938573875" sldId="2147483648"/>
            <pc:sldLayoutMk cId="516413125" sldId="2147483649"/>
          </pc:sldLayoutMkLst>
        </pc:sldLayoutChg>
        <pc:sldLayoutChg chg="setBg">
          <pc:chgData name="Stan Cox" userId="9376f276357bfffd" providerId="LiveId" clId="{D6A38ECA-CFFF-4F81-A50A-FF406F190B2A}" dt="2025-10-22T19:24:16.854" v="1"/>
          <pc:sldLayoutMkLst>
            <pc:docMk/>
            <pc:sldMasterMk cId="1938573875" sldId="2147483648"/>
            <pc:sldLayoutMk cId="2945405746" sldId="2147483650"/>
          </pc:sldLayoutMkLst>
        </pc:sldLayoutChg>
        <pc:sldLayoutChg chg="setBg">
          <pc:chgData name="Stan Cox" userId="9376f276357bfffd" providerId="LiveId" clId="{D6A38ECA-CFFF-4F81-A50A-FF406F190B2A}" dt="2025-10-22T19:24:16.854" v="1"/>
          <pc:sldLayoutMkLst>
            <pc:docMk/>
            <pc:sldMasterMk cId="1938573875" sldId="2147483648"/>
            <pc:sldLayoutMk cId="2834606638" sldId="2147483651"/>
          </pc:sldLayoutMkLst>
        </pc:sldLayoutChg>
        <pc:sldLayoutChg chg="setBg">
          <pc:chgData name="Stan Cox" userId="9376f276357bfffd" providerId="LiveId" clId="{D6A38ECA-CFFF-4F81-A50A-FF406F190B2A}" dt="2025-10-22T19:24:16.854" v="1"/>
          <pc:sldLayoutMkLst>
            <pc:docMk/>
            <pc:sldMasterMk cId="1938573875" sldId="2147483648"/>
            <pc:sldLayoutMk cId="1835872346" sldId="2147483652"/>
          </pc:sldLayoutMkLst>
        </pc:sldLayoutChg>
        <pc:sldLayoutChg chg="setBg">
          <pc:chgData name="Stan Cox" userId="9376f276357bfffd" providerId="LiveId" clId="{D6A38ECA-CFFF-4F81-A50A-FF406F190B2A}" dt="2025-10-22T19:24:16.854" v="1"/>
          <pc:sldLayoutMkLst>
            <pc:docMk/>
            <pc:sldMasterMk cId="1938573875" sldId="2147483648"/>
            <pc:sldLayoutMk cId="3092947233" sldId="2147483653"/>
          </pc:sldLayoutMkLst>
        </pc:sldLayoutChg>
        <pc:sldLayoutChg chg="setBg">
          <pc:chgData name="Stan Cox" userId="9376f276357bfffd" providerId="LiveId" clId="{D6A38ECA-CFFF-4F81-A50A-FF406F190B2A}" dt="2025-10-22T19:24:16.854" v="1"/>
          <pc:sldLayoutMkLst>
            <pc:docMk/>
            <pc:sldMasterMk cId="1938573875" sldId="2147483648"/>
            <pc:sldLayoutMk cId="2238998245" sldId="2147483654"/>
          </pc:sldLayoutMkLst>
        </pc:sldLayoutChg>
        <pc:sldLayoutChg chg="setBg">
          <pc:chgData name="Stan Cox" userId="9376f276357bfffd" providerId="LiveId" clId="{D6A38ECA-CFFF-4F81-A50A-FF406F190B2A}" dt="2025-10-22T19:24:16.854" v="1"/>
          <pc:sldLayoutMkLst>
            <pc:docMk/>
            <pc:sldMasterMk cId="1938573875" sldId="2147483648"/>
            <pc:sldLayoutMk cId="2325404505" sldId="2147483655"/>
          </pc:sldLayoutMkLst>
        </pc:sldLayoutChg>
        <pc:sldLayoutChg chg="setBg">
          <pc:chgData name="Stan Cox" userId="9376f276357bfffd" providerId="LiveId" clId="{D6A38ECA-CFFF-4F81-A50A-FF406F190B2A}" dt="2025-10-22T19:24:16.854" v="1"/>
          <pc:sldLayoutMkLst>
            <pc:docMk/>
            <pc:sldMasterMk cId="1938573875" sldId="2147483648"/>
            <pc:sldLayoutMk cId="2252118554" sldId="2147483656"/>
          </pc:sldLayoutMkLst>
        </pc:sldLayoutChg>
        <pc:sldLayoutChg chg="setBg">
          <pc:chgData name="Stan Cox" userId="9376f276357bfffd" providerId="LiveId" clId="{D6A38ECA-CFFF-4F81-A50A-FF406F190B2A}" dt="2025-10-22T19:24:16.854" v="1"/>
          <pc:sldLayoutMkLst>
            <pc:docMk/>
            <pc:sldMasterMk cId="1938573875" sldId="2147483648"/>
            <pc:sldLayoutMk cId="1562993858" sldId="2147483657"/>
          </pc:sldLayoutMkLst>
        </pc:sldLayoutChg>
        <pc:sldLayoutChg chg="setBg">
          <pc:chgData name="Stan Cox" userId="9376f276357bfffd" providerId="LiveId" clId="{D6A38ECA-CFFF-4F81-A50A-FF406F190B2A}" dt="2025-10-22T19:24:16.854" v="1"/>
          <pc:sldLayoutMkLst>
            <pc:docMk/>
            <pc:sldMasterMk cId="1938573875" sldId="2147483648"/>
            <pc:sldLayoutMk cId="25990292" sldId="2147483658"/>
          </pc:sldLayoutMkLst>
        </pc:sldLayoutChg>
        <pc:sldLayoutChg chg="setBg">
          <pc:chgData name="Stan Cox" userId="9376f276357bfffd" providerId="LiveId" clId="{D6A38ECA-CFFF-4F81-A50A-FF406F190B2A}" dt="2025-10-22T19:24:16.854" v="1"/>
          <pc:sldLayoutMkLst>
            <pc:docMk/>
            <pc:sldMasterMk cId="1938573875" sldId="2147483648"/>
            <pc:sldLayoutMk cId="2058444226" sldId="214748365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893FD12-61DF-B108-B9CE-C021D1F727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96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1800" b="1" dirty="0">
                <a:latin typeface="Georgia Pro Cond Black" panose="020F0502020204030204" pitchFamily="18" charset="0"/>
              </a:rPr>
              <a:t>GOD’S CHILDREN</a:t>
            </a:r>
          </a:p>
          <a:p>
            <a:r>
              <a:rPr lang="en-US" dirty="0"/>
              <a:t>1 John 3:1-10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A7945F-A51F-4E0D-B5BB-6A56B422CE9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October 26, 2025 @ 11am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EEFBE3-BD4C-D712-E393-1135E5B68A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CB57F-2045-65BC-DE74-05CF32CF67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soundteaching.org </a:t>
            </a:r>
          </a:p>
        </p:txBody>
      </p:sp>
    </p:spTree>
    <p:extLst>
      <p:ext uri="{BB962C8B-B14F-4D97-AF65-F5344CB8AC3E}">
        <p14:creationId xmlns:p14="http://schemas.microsoft.com/office/powerpoint/2010/main" val="4037319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EE5C0-89E4-8DFE-80E3-F83058E746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F07DE-D64F-DCFF-8842-BDF89206FD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EA375-D331-8A69-3073-E87C1DCC6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AD1B9-E05E-4C55-831B-4E1A0DF82D37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F6CC0-E9D5-8452-4476-4579A5F4E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285ED-894D-355B-C8E1-25DB089B5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CECF4-A6D0-423D-802B-8E30D7FF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41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B9A45-2BF5-B646-4B2B-84DFCA1B9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AA2FA7-891A-029F-BC65-DF8A7C853B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9A499-0074-FC74-8BE4-BC788DB88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AD1B9-E05E-4C55-831B-4E1A0DF82D37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93D99-1AC8-AC6E-2BDD-870A861BA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EB612-8DB0-20BE-97C5-11AFB4808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CECF4-A6D0-423D-802B-8E30D7FF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0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D3B53F-C5A1-89ED-FB9B-42A4ED5EFA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44D46-47EA-5B0F-00CC-F3A85570F9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89691-DA90-CE1F-43E5-5008082C2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AD1B9-E05E-4C55-831B-4E1A0DF82D37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0F064-4D5B-1B4E-E8AE-CF5311C25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9C85A-2854-CD6D-D21B-EFBF02ECC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CECF4-A6D0-423D-802B-8E30D7FF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44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CB0FD-9DA2-1192-6D91-E8AA0019C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BA1D7-56C4-1A3D-6BDB-4656C7C1B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CC9E3-B2CF-3981-D440-D9DD5A174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AD1B9-E05E-4C55-831B-4E1A0DF82D37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84E30-C96D-5C71-4AF0-21672F668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7602E-F541-0673-4E91-81EF2B8EE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CECF4-A6D0-423D-802B-8E30D7FF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405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C9ABC-3A3A-1BD6-D364-7B395697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4961EB-EFE2-EAB7-0040-BD59DED39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49A10-7F1F-4C64-8CE0-EE7E9A524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AD1B9-E05E-4C55-831B-4E1A0DF82D37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649EA-0A84-F335-9878-F88F1E09A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5796B0-093D-D6D2-C209-B08A153C8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CECF4-A6D0-423D-802B-8E30D7FF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06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87F5A-4164-3CB3-3E0B-20F9720A4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B3B4B-34D0-53B7-12F0-6796B708E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C24C4C-3361-4D66-A2C2-60E7C58593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5039AD-754D-51B8-CD72-77F6BF4E3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AD1B9-E05E-4C55-831B-4E1A0DF82D37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1424BE-8619-2390-FC74-854C6181A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BE1B55-096D-8EF1-86A3-4C12D2518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CECF4-A6D0-423D-802B-8E30D7FF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872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2E99B-3468-65DC-4024-A23D66A85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CB9BC5-6B2C-5E59-B225-631F9A3EEF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E31C84-B9E0-9304-50B8-DA5C10DFBD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38B919-18EE-2186-5008-F77E6A1B1A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66FBEA-7E8B-76E4-0DCE-49AB099D8F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7E083A-27B5-78E7-0585-07EFA3492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AD1B9-E05E-4C55-831B-4E1A0DF82D37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424AD8-9BE4-5D97-DB00-EA1F1FFFC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1AF4AB-87F1-F237-75D5-FD4FF296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CECF4-A6D0-423D-802B-8E30D7FF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47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B7AD2-1337-30AE-8B49-A2B84DB9E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CC3058-C517-EB6E-B11E-E303F397A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AD1B9-E05E-4C55-831B-4E1A0DF82D37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24DAC1-3AFB-206D-B794-7A4A7EFDB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7A8E2-30E6-C0DF-8CE7-94830F9BA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CECF4-A6D0-423D-802B-8E30D7FF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98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ADD434-2F1D-D4D9-6C19-16F787280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AD1B9-E05E-4C55-831B-4E1A0DF82D37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3A1419-1EC1-91BA-CCFC-C5072D4D0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544B40-8EE4-025B-84A8-7A4E5A0D5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CECF4-A6D0-423D-802B-8E30D7FF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404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A9FBE-BA87-6C57-F4CC-36F8F789B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D08A6-0A85-4FB0-47E0-CF7F591BD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96854B-6DD1-1DDE-94C1-9F6BF804EA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3CF6DC-E532-C04C-DFC2-CDC0BFC1B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AD1B9-E05E-4C55-831B-4E1A0DF82D37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10A723-F8B7-FCFA-FABD-2C7635276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980599-B327-91EF-C93A-77D1245EF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CECF4-A6D0-423D-802B-8E30D7FF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118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C7545-193F-8C84-579B-568CD44DC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8D809F-DD9F-68C0-FF30-DD8920906B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032612-207A-3D6F-026C-03E259E325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57C039-3BF5-2827-9F87-70932CFDA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AD1B9-E05E-4C55-831B-4E1A0DF82D37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300964-6B31-2342-B98B-889F0CCE8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B80166-8A02-83E0-F338-504BB809B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CECF4-A6D0-423D-802B-8E30D7FF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93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E93367-D9EA-5488-C211-4A85453E0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335CE-B09E-8A84-485E-8E1DC2A65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36FE3-C8FC-3A30-ED0F-390698C24E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1AD1B9-E05E-4C55-831B-4E1A0DF82D37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E5069C-C35E-B968-12BF-2C3A975C7D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613DF-543F-2DBE-E713-42F3C8DF8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4CECF4-A6D0-423D-802B-8E30D7FF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73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tanding in a crowd&#10;&#10;AI-generated content may be incorrect.">
            <a:extLst>
              <a:ext uri="{FF2B5EF4-FFF2-40B4-BE49-F238E27FC236}">
                <a16:creationId xmlns:a16="http://schemas.microsoft.com/office/drawing/2014/main" id="{2721A183-1D73-BEE1-44F8-BCCBF3CAB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74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erris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9E72E0-DD0B-0ACB-315A-ED4F684C6F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22743" y="405114"/>
            <a:ext cx="5058137" cy="62233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 b="1" dirty="0">
                <a:solidFill>
                  <a:srgbClr val="ECB9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love brings the family relationship (1)</a:t>
            </a:r>
          </a:p>
          <a:p>
            <a:r>
              <a:rPr lang="en-US" sz="3000" dirty="0">
                <a:solidFill>
                  <a:schemeClr val="bg1"/>
                </a:solidFill>
              </a:rPr>
              <a:t>John 3:16-17; Romans 5:6-8</a:t>
            </a:r>
          </a:p>
          <a:p>
            <a:r>
              <a:rPr lang="en-US" sz="3000" dirty="0">
                <a:solidFill>
                  <a:schemeClr val="bg1"/>
                </a:solidFill>
              </a:rPr>
              <a:t>John 15:18-19</a:t>
            </a:r>
          </a:p>
          <a:p>
            <a:pPr marL="0" indent="0">
              <a:buNone/>
            </a:pPr>
            <a:r>
              <a:rPr lang="en-US" sz="3800" b="1" dirty="0">
                <a:solidFill>
                  <a:srgbClr val="ECB9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love brings us hope (2)</a:t>
            </a:r>
          </a:p>
          <a:p>
            <a:r>
              <a:rPr lang="en-US" sz="3000" dirty="0">
                <a:solidFill>
                  <a:schemeClr val="bg1"/>
                </a:solidFill>
              </a:rPr>
              <a:t>1 Corinthians 15:37-44</a:t>
            </a:r>
            <a:endParaRPr lang="en-US" sz="3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800" b="1" dirty="0">
                <a:solidFill>
                  <a:srgbClr val="ECB9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love brings us motivation (3,6-7)</a:t>
            </a:r>
          </a:p>
          <a:p>
            <a:r>
              <a:rPr lang="en-US" sz="3000" dirty="0">
                <a:solidFill>
                  <a:schemeClr val="bg1"/>
                </a:solidFill>
              </a:rPr>
              <a:t>Romans 12:1-2</a:t>
            </a:r>
          </a:p>
          <a:p>
            <a:r>
              <a:rPr lang="en-US" sz="3000" dirty="0">
                <a:solidFill>
                  <a:schemeClr val="bg1"/>
                </a:solidFill>
              </a:rPr>
              <a:t>1 Peter 4:3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9E5437-3186-47AE-64E8-5832288877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1270" y="405114"/>
            <a:ext cx="5220181" cy="5926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 b="1" dirty="0">
                <a:solidFill>
                  <a:srgbClr val="ECB9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every positive there is the antithesis (4,6,8)</a:t>
            </a:r>
          </a:p>
          <a:p>
            <a:r>
              <a:rPr lang="en-US" sz="3000" dirty="0">
                <a:solidFill>
                  <a:schemeClr val="bg1"/>
                </a:solidFill>
              </a:rPr>
              <a:t>Matthew 7:22-23</a:t>
            </a:r>
          </a:p>
          <a:p>
            <a:r>
              <a:rPr lang="en-US" sz="3000" dirty="0">
                <a:solidFill>
                  <a:schemeClr val="bg1"/>
                </a:solidFill>
              </a:rPr>
              <a:t>2 Corinthians 6:14-16</a:t>
            </a:r>
          </a:p>
          <a:p>
            <a:r>
              <a:rPr lang="en-US" sz="3000" dirty="0">
                <a:solidFill>
                  <a:schemeClr val="bg1"/>
                </a:solidFill>
              </a:rPr>
              <a:t>John 8:44</a:t>
            </a:r>
          </a:p>
          <a:p>
            <a:pPr marL="0" indent="0">
              <a:buNone/>
            </a:pPr>
            <a:r>
              <a:rPr lang="en-US" sz="3800" b="1" dirty="0">
                <a:solidFill>
                  <a:srgbClr val="ECB9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Parental influences (8,9)</a:t>
            </a:r>
          </a:p>
          <a:p>
            <a:r>
              <a:rPr lang="en-US" sz="3000" dirty="0">
                <a:solidFill>
                  <a:schemeClr val="bg1"/>
                </a:solidFill>
              </a:rPr>
              <a:t>Micah 3:4</a:t>
            </a:r>
          </a:p>
          <a:p>
            <a:r>
              <a:rPr lang="en-US" sz="3000" dirty="0">
                <a:solidFill>
                  <a:schemeClr val="bg1"/>
                </a:solidFill>
              </a:rPr>
              <a:t>Psalm 51:14-17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6A7C5F4-C472-6BBA-2029-7A98D2CCAEDC}"/>
              </a:ext>
            </a:extLst>
          </p:cNvPr>
          <p:cNvCxnSpPr>
            <a:cxnSpLocks/>
          </p:cNvCxnSpPr>
          <p:nvPr/>
        </p:nvCxnSpPr>
        <p:spPr>
          <a:xfrm>
            <a:off x="6354501" y="264160"/>
            <a:ext cx="0" cy="6223386"/>
          </a:xfrm>
          <a:prstGeom prst="line">
            <a:avLst/>
          </a:prstGeom>
          <a:ln>
            <a:solidFill>
              <a:srgbClr val="F5C17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972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8EE62A-B346-9F4C-EC0A-C4CEA3816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group of people standing in a crowd&#10;&#10;AI-generated content may be incorrect.">
            <a:extLst>
              <a:ext uri="{FF2B5EF4-FFF2-40B4-BE49-F238E27FC236}">
                <a16:creationId xmlns:a16="http://schemas.microsoft.com/office/drawing/2014/main" id="{992CB370-3C47-9369-0A96-7A7B03E25E7F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646" cy="6858000"/>
          </a:xfrm>
        </p:spPr>
      </p:pic>
    </p:spTree>
    <p:extLst>
      <p:ext uri="{BB962C8B-B14F-4D97-AF65-F5344CB8AC3E}">
        <p14:creationId xmlns:p14="http://schemas.microsoft.com/office/powerpoint/2010/main" val="821977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erris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66</Words>
  <Application>Microsoft Office PowerPoint</Application>
  <PresentationFormat>Widescreen</PresentationFormat>
  <Paragraphs>15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Georgia Pro Cond Black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Stan Cox</dc:creator>
  <cp:lastModifiedBy>Stan Cox</cp:lastModifiedBy>
  <cp:revision>1</cp:revision>
  <dcterms:created xsi:type="dcterms:W3CDTF">2025-10-22T19:11:03Z</dcterms:created>
  <dcterms:modified xsi:type="dcterms:W3CDTF">2025-10-22T20:50:20Z</dcterms:modified>
</cp:coreProperties>
</file>